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1236" r:id="rId2"/>
    <p:sldId id="1247" r:id="rId3"/>
    <p:sldId id="1248" r:id="rId4"/>
    <p:sldId id="1249" r:id="rId5"/>
    <p:sldId id="1250" r:id="rId6"/>
    <p:sldId id="1251" r:id="rId7"/>
    <p:sldId id="1265" r:id="rId8"/>
    <p:sldId id="1252" r:id="rId9"/>
    <p:sldId id="1254" r:id="rId10"/>
    <p:sldId id="1253" r:id="rId11"/>
    <p:sldId id="1255" r:id="rId12"/>
    <p:sldId id="1256" r:id="rId13"/>
    <p:sldId id="1259" r:id="rId14"/>
    <p:sldId id="1266" r:id="rId15"/>
    <p:sldId id="1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ED6"/>
    <a:srgbClr val="01A992"/>
    <a:srgbClr val="00B5B6"/>
    <a:srgbClr val="F199BF"/>
    <a:srgbClr val="C20EAD"/>
    <a:srgbClr val="30E4A4"/>
    <a:srgbClr val="71F7BA"/>
    <a:srgbClr val="E2E9F1"/>
    <a:srgbClr val="EDF2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30" autoAdjust="0"/>
    <p:restoredTop sz="92545" autoAdjust="0"/>
  </p:normalViewPr>
  <p:slideViewPr>
    <p:cSldViewPr snapToGrid="0">
      <p:cViewPr varScale="1">
        <p:scale>
          <a:sx n="81" d="100"/>
          <a:sy n="81" d="100"/>
        </p:scale>
        <p:origin x="351" y="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98A3AD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19B-4A14-9400-6B387354EC86}"/>
              </c:ext>
            </c:extLst>
          </c:dPt>
          <c:dPt>
            <c:idx val="1"/>
            <c:bubble3D val="0"/>
            <c:spPr>
              <a:solidFill>
                <a:srgbClr val="E6E6E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19B-4A14-9400-6B387354EC8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19B-4A14-9400-6B387354EC8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19B-4A14-9400-6B387354EC86}"/>
              </c:ext>
            </c:extLst>
          </c:dPt>
          <c:cat>
            <c:strRef>
              <c:f>Sheet1!$A$2:$A$5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19B-4A14-9400-6B387354EC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98A3AD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78D-42B7-B28D-6757D6E23CC4}"/>
              </c:ext>
            </c:extLst>
          </c:dPt>
          <c:dPt>
            <c:idx val="1"/>
            <c:bubble3D val="0"/>
            <c:spPr>
              <a:solidFill>
                <a:srgbClr val="E6E6E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78D-42B7-B28D-6757D6E23CC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78D-42B7-B28D-6757D6E23C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78D-42B7-B28D-6757D6E23CC4}"/>
              </c:ext>
            </c:extLst>
          </c:dPt>
          <c:cat>
            <c:strRef>
              <c:f>Sheet1!$A$2:$A$5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78D-42B7-B28D-6757D6E23C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98A3AD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0E2-4F4D-932D-7944CD9E3371}"/>
              </c:ext>
            </c:extLst>
          </c:dPt>
          <c:dPt>
            <c:idx val="1"/>
            <c:bubble3D val="0"/>
            <c:spPr>
              <a:solidFill>
                <a:srgbClr val="E6E6E6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0E2-4F4D-932D-7944CD9E337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0E2-4F4D-932D-7944CD9E337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0E2-4F4D-932D-7944CD9E3371}"/>
              </c:ext>
            </c:extLst>
          </c:dPt>
          <c:cat>
            <c:strRef>
              <c:f>Sheet1!$A$2:$A$5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0E2-4F4D-932D-7944CD9E3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1A6F4D-E4C7-4E1B-B08F-1ED8BAD0A83F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42F3D-37A9-4575-995A-C6D1FB159A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379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DCE8F5-1341-475C-BF40-2E24D91E8058}" type="slidenum">
              <a:rPr lang="en-US" noProof="0" smtClean="0"/>
              <a:t>14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0051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42F3D-37A9-4575-995A-C6D1FB159A1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65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cs typeface="+mj-cs"/>
              </a:defRPr>
            </a:lvl1pPr>
          </a:lstStyle>
          <a:p>
            <a:r>
              <a:rPr lang="fa-IR" dirty="0"/>
              <a:t>.....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j-cs"/>
              </a:defRPr>
            </a:lvl1pPr>
          </a:lstStyle>
          <a:p>
            <a:fld id="{F7C3A96F-FF92-482A-8013-A546A6985038}" type="datetimeFigureOut">
              <a:rPr lang="en-US" smtClean="0"/>
              <a:pPr/>
              <a:t>9/16/2024</a:t>
            </a:fld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5367130" y="6257677"/>
            <a:ext cx="4320208" cy="6487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811279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A96F-FF92-482A-8013-A546A6985038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5367130" y="6257677"/>
            <a:ext cx="4320208" cy="6487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5700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A96F-FF92-482A-8013-A546A6985038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5367130" y="6257677"/>
            <a:ext cx="4320208" cy="6487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758899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5367130" y="6257677"/>
            <a:ext cx="4320208" cy="6487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60799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5367130" y="6257677"/>
            <a:ext cx="4320208" cy="6487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9309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3A96F-FF92-482A-8013-A546A6985038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5367130" y="6257677"/>
            <a:ext cx="4320208" cy="64879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69678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3A96F-FF92-482A-8013-A546A6985038}" type="datetimeFigureOut">
              <a:rPr lang="en-US" smtClean="0"/>
              <a:t>9/16/2024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73AC5-D7A5-4400-A9B1-DFA887DA0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0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6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13648"/>
            <a:ext cx="12192000" cy="1430594"/>
          </a:xfrm>
          <a:prstGeom prst="rect">
            <a:avLst/>
          </a:prstGeom>
          <a:solidFill>
            <a:srgbClr val="00DED6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BF254C-7E61-4239-88F1-0C6336DE25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2974" y="2625655"/>
            <a:ext cx="7102356" cy="1910315"/>
          </a:xfrm>
        </p:spPr>
        <p:txBody>
          <a:bodyPr>
            <a:noAutofit/>
          </a:bodyPr>
          <a:lstStyle/>
          <a:p>
            <a:pPr algn="l" rtl="1">
              <a:lnSpc>
                <a:spcPct val="150000"/>
              </a:lnSpc>
            </a:pPr>
            <a:r>
              <a:rPr lang="fa-IR" sz="4000" dirty="0" smtClean="0">
                <a:solidFill>
                  <a:srgbClr val="01A992"/>
                </a:solidFill>
              </a:rPr>
              <a:t>طرح آرمان برتر</a:t>
            </a:r>
            <a:endParaRPr lang="fa-IR" sz="4000" dirty="0">
              <a:solidFill>
                <a:srgbClr val="01A99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32EEA0-C703-0462-022D-569B0CD3AE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2974" y="4741919"/>
            <a:ext cx="4351383" cy="737916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fa-IR" sz="3600" dirty="0" smtClean="0">
                <a:solidFill>
                  <a:srgbClr val="00B5B6"/>
                </a:solidFill>
              </a:rPr>
              <a:t> </a:t>
            </a:r>
            <a:r>
              <a:rPr lang="fa-IR" sz="3600" dirty="0">
                <a:solidFill>
                  <a:srgbClr val="00B5B6"/>
                </a:solidFill>
              </a:rPr>
              <a:t>1403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r>
              <a:rPr lang="fa-IR" sz="3600" dirty="0" smtClean="0">
                <a:solidFill>
                  <a:srgbClr val="00B5B6"/>
                </a:solidFill>
              </a:rPr>
              <a:t>شهر بردسیر</a:t>
            </a:r>
            <a:endParaRPr lang="fa-IR" sz="3600" dirty="0">
              <a:solidFill>
                <a:srgbClr val="00B5B6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6" t="16713" r="9135" b="18210"/>
          <a:stretch/>
        </p:blipFill>
        <p:spPr>
          <a:xfrm>
            <a:off x="10368070" y="-13647"/>
            <a:ext cx="1730545" cy="138629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03" y="31878"/>
            <a:ext cx="2174325" cy="138506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955" y="30647"/>
            <a:ext cx="1342003" cy="134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954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83083" y="247139"/>
            <a:ext cx="10515600" cy="5787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رقبای مطرح در بازار و مزیت رقابتی شما </a:t>
            </a:r>
          </a:p>
        </p:txBody>
      </p:sp>
    </p:spTree>
    <p:extLst>
      <p:ext uri="{BB962C8B-B14F-4D97-AF65-F5344CB8AC3E}">
        <p14:creationId xmlns:p14="http://schemas.microsoft.com/office/powerpoint/2010/main" val="3914999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30277" y="152747"/>
            <a:ext cx="10515600" cy="135158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rtl="1">
              <a:lnSpc>
                <a:spcPct val="150000"/>
              </a:lnSpc>
            </a:pPr>
            <a:r>
              <a:rPr lang="fa-IR" sz="3200" dirty="0" smtClean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استرانژی </a:t>
            </a:r>
            <a:r>
              <a:rPr lang="fa-IR" sz="3200" dirty="0" smtClean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ورود به </a:t>
            </a:r>
            <a:r>
              <a:rPr lang="fa-IR" sz="3200" dirty="0" smtClean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بازار –توسعه بازار </a:t>
            </a:r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/>
            </a:r>
            <a:b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</a:br>
            <a:endParaRPr lang="fa-IR" sz="3200" dirty="0">
              <a:solidFill>
                <a:schemeClr val="bg2">
                  <a:lumMod val="50000"/>
                </a:schemeClr>
              </a:solidFill>
              <a:latin typeface="IRANSans Medium" panose="02040503050201020203" pitchFamily="18" charset="-78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797449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36177" y="235339"/>
            <a:ext cx="11709728" cy="6259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a-IR" sz="3200" dirty="0" smtClean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مدل‌های </a:t>
            </a:r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درآمدی</a:t>
            </a:r>
          </a:p>
        </p:txBody>
      </p:sp>
    </p:spTree>
    <p:extLst>
      <p:ext uri="{BB962C8B-B14F-4D97-AF65-F5344CB8AC3E}">
        <p14:creationId xmlns:p14="http://schemas.microsoft.com/office/powerpoint/2010/main" val="1485467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86903" y="256152"/>
            <a:ext cx="10073539" cy="7493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a-IR" sz="3200" dirty="0" smtClean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ساختار </a:t>
            </a:r>
            <a:r>
              <a:rPr lang="fa-IR" sz="3200" dirty="0" smtClean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هزینه‌ها و طرح مالی</a:t>
            </a:r>
            <a:endParaRPr lang="en-US" sz="3200" dirty="0">
              <a:solidFill>
                <a:schemeClr val="bg2">
                  <a:lumMod val="50000"/>
                </a:schemeClr>
              </a:solidFill>
              <a:latin typeface="IRANSans Medium" panose="02040503050201020203" pitchFamily="18" charset="-78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08692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415917" y="6108299"/>
            <a:ext cx="371196" cy="331932"/>
          </a:xfrm>
        </p:spPr>
        <p:txBody>
          <a:bodyPr/>
          <a:lstStyle/>
          <a:p>
            <a:r>
              <a:rPr lang="fa-IR" noProof="0" dirty="0"/>
              <a:t>9</a:t>
            </a:r>
            <a:endParaRPr lang="en-US" noProof="0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42E5D49-E249-409D-B751-A559433D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124" y="316609"/>
            <a:ext cx="11204813" cy="67285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نقشه </a:t>
            </a:r>
            <a:r>
              <a:rPr lang="fa-IR" sz="3200" dirty="0" smtClean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راه و </a:t>
            </a:r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طرح توسعه </a:t>
            </a:r>
            <a:endParaRPr lang="ru-RU" sz="3200" dirty="0">
              <a:solidFill>
                <a:schemeClr val="bg2">
                  <a:lumMod val="50000"/>
                </a:schemeClr>
              </a:solidFill>
              <a:latin typeface="IRANSans Medium" panose="02040503050201020203" pitchFamily="18" charset="-78"/>
              <a:cs typeface="B Yekan" panose="000004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 rot="5400000">
            <a:off x="9760522" y="2049083"/>
            <a:ext cx="4467497" cy="369332"/>
          </a:xfrm>
          <a:prstGeom prst="rect">
            <a:avLst/>
          </a:prstGeom>
          <a:solidFill>
            <a:srgbClr val="21212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>
                <a:gradFill flip="none" rotWithShape="1">
                  <a:gsLst>
                    <a:gs pos="0">
                      <a:schemeClr val="bg1"/>
                    </a:gs>
                    <a:gs pos="85000">
                      <a:srgbClr val="F1B105">
                        <a:shade val="67500"/>
                        <a:satMod val="115000"/>
                      </a:srgbClr>
                    </a:gs>
                    <a:gs pos="100000">
                      <a:srgbClr val="F1B105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Mehr</a:t>
            </a:r>
            <a:r>
              <a:rPr lang="en-US" dirty="0">
                <a:gradFill flip="none" rotWithShape="1">
                  <a:gsLst>
                    <a:gs pos="0">
                      <a:schemeClr val="bg1"/>
                    </a:gs>
                    <a:gs pos="85000">
                      <a:srgbClr val="F1B105">
                        <a:shade val="67500"/>
                        <a:satMod val="115000"/>
                      </a:srgbClr>
                    </a:gs>
                    <a:gs pos="100000">
                      <a:srgbClr val="F1B105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gradFill flip="none" rotWithShape="1">
                  <a:gsLst>
                    <a:gs pos="0">
                      <a:schemeClr val="bg1"/>
                    </a:gs>
                    <a:gs pos="85000">
                      <a:srgbClr val="F1B105">
                        <a:shade val="67500"/>
                        <a:satMod val="115000"/>
                      </a:srgbClr>
                    </a:gs>
                    <a:gs pos="100000">
                      <a:srgbClr val="F1B105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Aein</a:t>
            </a:r>
            <a:r>
              <a:rPr lang="en-US" dirty="0">
                <a:gradFill flip="none" rotWithShape="1">
                  <a:gsLst>
                    <a:gs pos="0">
                      <a:schemeClr val="bg1"/>
                    </a:gs>
                    <a:gs pos="85000">
                      <a:srgbClr val="F1B105">
                        <a:shade val="67500"/>
                        <a:satMod val="115000"/>
                      </a:srgbClr>
                    </a:gs>
                    <a:gs pos="100000">
                      <a:srgbClr val="F1B105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gradFill flip="none" rotWithShape="1">
                  <a:gsLst>
                    <a:gs pos="0">
                      <a:schemeClr val="bg1"/>
                    </a:gs>
                    <a:gs pos="85000">
                      <a:srgbClr val="F1B105">
                        <a:shade val="67500"/>
                        <a:satMod val="115000"/>
                      </a:srgbClr>
                    </a:gs>
                    <a:gs pos="100000">
                      <a:srgbClr val="F1B105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notaam</a:t>
            </a:r>
            <a:endParaRPr lang="en-US" dirty="0">
              <a:gradFill flip="none" rotWithShape="1">
                <a:gsLst>
                  <a:gs pos="0">
                    <a:schemeClr val="bg1"/>
                  </a:gs>
                  <a:gs pos="85000">
                    <a:srgbClr val="F1B105">
                      <a:shade val="67500"/>
                      <a:satMod val="115000"/>
                    </a:srgbClr>
                  </a:gs>
                  <a:gs pos="100000">
                    <a:srgbClr val="F1B105">
                      <a:shade val="100000"/>
                      <a:satMod val="115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5" t="22936" r="6946" b="13599"/>
          <a:stretch/>
        </p:blipFill>
        <p:spPr>
          <a:xfrm>
            <a:off x="150124" y="1345384"/>
            <a:ext cx="12041875" cy="3847229"/>
          </a:xfrm>
          <a:prstGeom prst="rect">
            <a:avLst/>
          </a:prstGeom>
        </p:spPr>
      </p:pic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3619E243-D955-4AE4-B703-304B0F84084C}"/>
              </a:ext>
            </a:extLst>
          </p:cNvPr>
          <p:cNvSpPr txBox="1">
            <a:spLocks/>
          </p:cNvSpPr>
          <p:nvPr/>
        </p:nvSpPr>
        <p:spPr>
          <a:xfrm>
            <a:off x="11415917" y="6108299"/>
            <a:ext cx="371196" cy="33193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/>
              <a:t>2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7861299" y="-408942"/>
            <a:ext cx="6096000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rtl="1"/>
            <a:endParaRPr lang="fa-IR" dirty="0"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60818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37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4532553" y="3234320"/>
            <a:ext cx="2968116" cy="3472192"/>
          </a:xfrm>
          <a:prstGeom prst="rect">
            <a:avLst/>
          </a:prstGeom>
          <a:gradFill flip="none" rotWithShape="1">
            <a:gsLst>
              <a:gs pos="100000">
                <a:srgbClr val="98A3AD">
                  <a:alpha val="0"/>
                </a:srgbClr>
              </a:gs>
              <a:gs pos="0">
                <a:srgbClr val="98A3AD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" name="Group 4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614066" y="1210618"/>
            <a:ext cx="4383827" cy="2949349"/>
            <a:chOff x="4064749" y="1192972"/>
            <a:chExt cx="4062503" cy="2708336"/>
          </a:xfrm>
        </p:grpSpPr>
        <p:grpSp>
          <p:nvGrpSpPr>
            <p:cNvPr id="2" name="Group 1"/>
            <p:cNvGrpSpPr/>
            <p:nvPr/>
          </p:nvGrpSpPr>
          <p:grpSpPr>
            <a:xfrm>
              <a:off x="4064749" y="1192972"/>
              <a:ext cx="4062503" cy="2708336"/>
              <a:chOff x="4064749" y="1192972"/>
              <a:chExt cx="4062503" cy="2708336"/>
            </a:xfrm>
          </p:grpSpPr>
          <p:graphicFrame>
            <p:nvGraphicFramePr>
              <p:cNvPr id="114" name="Chart 113"/>
              <p:cNvGraphicFramePr/>
              <p:nvPr>
                <p:extLst/>
              </p:nvPr>
            </p:nvGraphicFramePr>
            <p:xfrm>
              <a:off x="4064749" y="1192972"/>
              <a:ext cx="4062503" cy="270833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61" name="Oval 60"/>
              <p:cNvSpPr/>
              <p:nvPr/>
            </p:nvSpPr>
            <p:spPr>
              <a:xfrm>
                <a:off x="5302166" y="1753306"/>
                <a:ext cx="1587668" cy="15876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9" name="Freeform 5"/>
            <p:cNvSpPr>
              <a:spLocks noEditPoints="1"/>
            </p:cNvSpPr>
            <p:nvPr/>
          </p:nvSpPr>
          <p:spPr bwMode="auto">
            <a:xfrm>
              <a:off x="5708499" y="2119338"/>
              <a:ext cx="775002" cy="855603"/>
            </a:xfrm>
            <a:custGeom>
              <a:avLst/>
              <a:gdLst>
                <a:gd name="T0" fmla="*/ 1440 w 1800"/>
                <a:gd name="T1" fmla="*/ 544 h 2048"/>
                <a:gd name="T2" fmla="*/ 360 w 1800"/>
                <a:gd name="T3" fmla="*/ 544 h 2048"/>
                <a:gd name="T4" fmla="*/ 0 w 1800"/>
                <a:gd name="T5" fmla="*/ 1868 h 2048"/>
                <a:gd name="T6" fmla="*/ 1620 w 1800"/>
                <a:gd name="T7" fmla="*/ 2048 h 2048"/>
                <a:gd name="T8" fmla="*/ 1176 w 1800"/>
                <a:gd name="T9" fmla="*/ 1011 h 2048"/>
                <a:gd name="T10" fmla="*/ 900 w 1800"/>
                <a:gd name="T11" fmla="*/ 120 h 2048"/>
                <a:gd name="T12" fmla="*/ 900 w 1800"/>
                <a:gd name="T13" fmla="*/ 968 h 2048"/>
                <a:gd name="T14" fmla="*/ 1012 w 1800"/>
                <a:gd name="T15" fmla="*/ 1096 h 2048"/>
                <a:gd name="T16" fmla="*/ 788 w 1800"/>
                <a:gd name="T17" fmla="*/ 1096 h 2048"/>
                <a:gd name="T18" fmla="*/ 1012 w 1800"/>
                <a:gd name="T19" fmla="*/ 1096 h 2048"/>
                <a:gd name="T20" fmla="*/ 180 w 1800"/>
                <a:gd name="T21" fmla="*/ 1928 h 2048"/>
                <a:gd name="T22" fmla="*/ 419 w 1800"/>
                <a:gd name="T23" fmla="*/ 1254 h 2048"/>
                <a:gd name="T24" fmla="*/ 702 w 1800"/>
                <a:gd name="T25" fmla="*/ 1550 h 2048"/>
                <a:gd name="T26" fmla="*/ 778 w 1800"/>
                <a:gd name="T27" fmla="*/ 1637 h 2048"/>
                <a:gd name="T28" fmla="*/ 698 w 1800"/>
                <a:gd name="T29" fmla="*/ 1385 h 2048"/>
                <a:gd name="T30" fmla="*/ 669 w 1800"/>
                <a:gd name="T31" fmla="*/ 1414 h 2048"/>
                <a:gd name="T32" fmla="*/ 645 w 1800"/>
                <a:gd name="T33" fmla="*/ 1131 h 2048"/>
                <a:gd name="T34" fmla="*/ 698 w 1800"/>
                <a:gd name="T35" fmla="*/ 1385 h 2048"/>
                <a:gd name="T36" fmla="*/ 899 w 1800"/>
                <a:gd name="T37" fmla="*/ 1638 h 2048"/>
                <a:gd name="T38" fmla="*/ 901 w 1800"/>
                <a:gd name="T39" fmla="*/ 1638 h 2048"/>
                <a:gd name="T40" fmla="*/ 851 w 1800"/>
                <a:gd name="T41" fmla="*/ 1928 h 2048"/>
                <a:gd name="T42" fmla="*/ 900 w 1800"/>
                <a:gd name="T43" fmla="*/ 1628 h 2048"/>
                <a:gd name="T44" fmla="*/ 813 w 1800"/>
                <a:gd name="T45" fmla="*/ 1440 h 2048"/>
                <a:gd name="T46" fmla="*/ 987 w 1800"/>
                <a:gd name="T47" fmla="*/ 1440 h 2048"/>
                <a:gd name="T48" fmla="*/ 1155 w 1800"/>
                <a:gd name="T49" fmla="*/ 1131 h 2048"/>
                <a:gd name="T50" fmla="*/ 1134 w 1800"/>
                <a:gd name="T51" fmla="*/ 1417 h 2048"/>
                <a:gd name="T52" fmla="*/ 1102 w 1800"/>
                <a:gd name="T53" fmla="*/ 1385 h 2048"/>
                <a:gd name="T54" fmla="*/ 1155 w 1800"/>
                <a:gd name="T55" fmla="*/ 1131 h 2048"/>
                <a:gd name="T56" fmla="*/ 1071 w 1800"/>
                <a:gd name="T57" fmla="*/ 1928 h 2048"/>
                <a:gd name="T58" fmla="*/ 1076 w 1800"/>
                <a:gd name="T59" fmla="*/ 1529 h 2048"/>
                <a:gd name="T60" fmla="*/ 1188 w 1800"/>
                <a:gd name="T61" fmla="*/ 1544 h 2048"/>
                <a:gd name="T62" fmla="*/ 1680 w 1800"/>
                <a:gd name="T63" fmla="*/ 1868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800" h="2048">
                  <a:moveTo>
                    <a:pt x="1176" y="1011"/>
                  </a:moveTo>
                  <a:cubicBezTo>
                    <a:pt x="1334" y="916"/>
                    <a:pt x="1440" y="742"/>
                    <a:pt x="1440" y="544"/>
                  </a:cubicBezTo>
                  <a:cubicBezTo>
                    <a:pt x="1440" y="244"/>
                    <a:pt x="1198" y="0"/>
                    <a:pt x="900" y="0"/>
                  </a:cubicBezTo>
                  <a:cubicBezTo>
                    <a:pt x="602" y="0"/>
                    <a:pt x="360" y="244"/>
                    <a:pt x="360" y="544"/>
                  </a:cubicBezTo>
                  <a:cubicBezTo>
                    <a:pt x="360" y="742"/>
                    <a:pt x="466" y="916"/>
                    <a:pt x="624" y="1011"/>
                  </a:cubicBezTo>
                  <a:cubicBezTo>
                    <a:pt x="269" y="1125"/>
                    <a:pt x="0" y="1460"/>
                    <a:pt x="0" y="1868"/>
                  </a:cubicBezTo>
                  <a:cubicBezTo>
                    <a:pt x="0" y="1967"/>
                    <a:pt x="81" y="2048"/>
                    <a:pt x="180" y="2048"/>
                  </a:cubicBezTo>
                  <a:cubicBezTo>
                    <a:pt x="197" y="2048"/>
                    <a:pt x="1577" y="2048"/>
                    <a:pt x="1620" y="2048"/>
                  </a:cubicBezTo>
                  <a:cubicBezTo>
                    <a:pt x="1719" y="2048"/>
                    <a:pt x="1800" y="1967"/>
                    <a:pt x="1800" y="1868"/>
                  </a:cubicBezTo>
                  <a:cubicBezTo>
                    <a:pt x="1800" y="1460"/>
                    <a:pt x="1531" y="1125"/>
                    <a:pt x="1176" y="1011"/>
                  </a:cubicBezTo>
                  <a:close/>
                  <a:moveTo>
                    <a:pt x="480" y="544"/>
                  </a:moveTo>
                  <a:cubicBezTo>
                    <a:pt x="480" y="310"/>
                    <a:pt x="668" y="120"/>
                    <a:pt x="900" y="120"/>
                  </a:cubicBezTo>
                  <a:cubicBezTo>
                    <a:pt x="1132" y="120"/>
                    <a:pt x="1320" y="310"/>
                    <a:pt x="1320" y="544"/>
                  </a:cubicBezTo>
                  <a:cubicBezTo>
                    <a:pt x="1320" y="778"/>
                    <a:pt x="1132" y="968"/>
                    <a:pt x="900" y="968"/>
                  </a:cubicBezTo>
                  <a:cubicBezTo>
                    <a:pt x="668" y="968"/>
                    <a:pt x="480" y="778"/>
                    <a:pt x="480" y="544"/>
                  </a:cubicBezTo>
                  <a:close/>
                  <a:moveTo>
                    <a:pt x="1012" y="1096"/>
                  </a:moveTo>
                  <a:cubicBezTo>
                    <a:pt x="900" y="1190"/>
                    <a:pt x="900" y="1190"/>
                    <a:pt x="900" y="1190"/>
                  </a:cubicBezTo>
                  <a:cubicBezTo>
                    <a:pt x="788" y="1096"/>
                    <a:pt x="788" y="1096"/>
                    <a:pt x="788" y="1096"/>
                  </a:cubicBezTo>
                  <a:cubicBezTo>
                    <a:pt x="824" y="1091"/>
                    <a:pt x="862" y="1088"/>
                    <a:pt x="900" y="1088"/>
                  </a:cubicBezTo>
                  <a:cubicBezTo>
                    <a:pt x="938" y="1088"/>
                    <a:pt x="976" y="1091"/>
                    <a:pt x="1012" y="1096"/>
                  </a:cubicBezTo>
                  <a:close/>
                  <a:moveTo>
                    <a:pt x="729" y="1928"/>
                  </a:moveTo>
                  <a:cubicBezTo>
                    <a:pt x="180" y="1928"/>
                    <a:pt x="180" y="1928"/>
                    <a:pt x="180" y="1928"/>
                  </a:cubicBezTo>
                  <a:cubicBezTo>
                    <a:pt x="147" y="1928"/>
                    <a:pt x="120" y="1901"/>
                    <a:pt x="120" y="1868"/>
                  </a:cubicBezTo>
                  <a:cubicBezTo>
                    <a:pt x="120" y="1619"/>
                    <a:pt x="237" y="1397"/>
                    <a:pt x="419" y="1254"/>
                  </a:cubicBezTo>
                  <a:cubicBezTo>
                    <a:pt x="610" y="1541"/>
                    <a:pt x="610" y="1541"/>
                    <a:pt x="610" y="1541"/>
                  </a:cubicBezTo>
                  <a:cubicBezTo>
                    <a:pt x="631" y="1573"/>
                    <a:pt x="676" y="1577"/>
                    <a:pt x="702" y="1550"/>
                  </a:cubicBezTo>
                  <a:cubicBezTo>
                    <a:pt x="724" y="1529"/>
                    <a:pt x="724" y="1529"/>
                    <a:pt x="724" y="1529"/>
                  </a:cubicBezTo>
                  <a:cubicBezTo>
                    <a:pt x="778" y="1637"/>
                    <a:pt x="778" y="1637"/>
                    <a:pt x="778" y="1637"/>
                  </a:cubicBezTo>
                  <a:lnTo>
                    <a:pt x="729" y="1928"/>
                  </a:lnTo>
                  <a:close/>
                  <a:moveTo>
                    <a:pt x="698" y="1385"/>
                  </a:moveTo>
                  <a:cubicBezTo>
                    <a:pt x="698" y="1385"/>
                    <a:pt x="698" y="1385"/>
                    <a:pt x="698" y="1385"/>
                  </a:cubicBezTo>
                  <a:cubicBezTo>
                    <a:pt x="669" y="1414"/>
                    <a:pt x="669" y="1414"/>
                    <a:pt x="669" y="1414"/>
                  </a:cubicBezTo>
                  <a:cubicBezTo>
                    <a:pt x="519" y="1188"/>
                    <a:pt x="519" y="1188"/>
                    <a:pt x="519" y="1188"/>
                  </a:cubicBezTo>
                  <a:cubicBezTo>
                    <a:pt x="559" y="1165"/>
                    <a:pt x="601" y="1146"/>
                    <a:pt x="645" y="1131"/>
                  </a:cubicBezTo>
                  <a:cubicBezTo>
                    <a:pt x="650" y="1138"/>
                    <a:pt x="640" y="1129"/>
                    <a:pt x="811" y="1272"/>
                  </a:cubicBezTo>
                  <a:lnTo>
                    <a:pt x="698" y="1385"/>
                  </a:lnTo>
                  <a:close/>
                  <a:moveTo>
                    <a:pt x="851" y="1928"/>
                  </a:moveTo>
                  <a:cubicBezTo>
                    <a:pt x="899" y="1638"/>
                    <a:pt x="899" y="1638"/>
                    <a:pt x="899" y="1638"/>
                  </a:cubicBezTo>
                  <a:cubicBezTo>
                    <a:pt x="900" y="1635"/>
                    <a:pt x="900" y="1631"/>
                    <a:pt x="900" y="1628"/>
                  </a:cubicBezTo>
                  <a:cubicBezTo>
                    <a:pt x="900" y="1631"/>
                    <a:pt x="900" y="1635"/>
                    <a:pt x="901" y="1638"/>
                  </a:cubicBezTo>
                  <a:cubicBezTo>
                    <a:pt x="949" y="1928"/>
                    <a:pt x="949" y="1928"/>
                    <a:pt x="949" y="1928"/>
                  </a:cubicBezTo>
                  <a:lnTo>
                    <a:pt x="851" y="1928"/>
                  </a:lnTo>
                  <a:close/>
                  <a:moveTo>
                    <a:pt x="906" y="1601"/>
                  </a:moveTo>
                  <a:cubicBezTo>
                    <a:pt x="902" y="1610"/>
                    <a:pt x="900" y="1619"/>
                    <a:pt x="900" y="1628"/>
                  </a:cubicBezTo>
                  <a:cubicBezTo>
                    <a:pt x="900" y="1619"/>
                    <a:pt x="898" y="1610"/>
                    <a:pt x="894" y="1601"/>
                  </a:cubicBezTo>
                  <a:cubicBezTo>
                    <a:pt x="813" y="1440"/>
                    <a:pt x="813" y="1440"/>
                    <a:pt x="813" y="1440"/>
                  </a:cubicBezTo>
                  <a:cubicBezTo>
                    <a:pt x="900" y="1353"/>
                    <a:pt x="900" y="1353"/>
                    <a:pt x="900" y="1353"/>
                  </a:cubicBezTo>
                  <a:cubicBezTo>
                    <a:pt x="987" y="1440"/>
                    <a:pt x="987" y="1440"/>
                    <a:pt x="987" y="1440"/>
                  </a:cubicBezTo>
                  <a:lnTo>
                    <a:pt x="906" y="1601"/>
                  </a:lnTo>
                  <a:close/>
                  <a:moveTo>
                    <a:pt x="1155" y="1131"/>
                  </a:moveTo>
                  <a:cubicBezTo>
                    <a:pt x="1205" y="1148"/>
                    <a:pt x="1253" y="1171"/>
                    <a:pt x="1298" y="1197"/>
                  </a:cubicBezTo>
                  <a:cubicBezTo>
                    <a:pt x="1134" y="1417"/>
                    <a:pt x="1134" y="1417"/>
                    <a:pt x="1134" y="1417"/>
                  </a:cubicBezTo>
                  <a:cubicBezTo>
                    <a:pt x="1102" y="1385"/>
                    <a:pt x="1102" y="1385"/>
                    <a:pt x="1102" y="1385"/>
                  </a:cubicBezTo>
                  <a:cubicBezTo>
                    <a:pt x="1102" y="1385"/>
                    <a:pt x="1102" y="1385"/>
                    <a:pt x="1102" y="1385"/>
                  </a:cubicBezTo>
                  <a:cubicBezTo>
                    <a:pt x="989" y="1272"/>
                    <a:pt x="989" y="1272"/>
                    <a:pt x="989" y="1272"/>
                  </a:cubicBezTo>
                  <a:cubicBezTo>
                    <a:pt x="1161" y="1128"/>
                    <a:pt x="1150" y="1138"/>
                    <a:pt x="1155" y="1131"/>
                  </a:cubicBezTo>
                  <a:close/>
                  <a:moveTo>
                    <a:pt x="1620" y="1928"/>
                  </a:moveTo>
                  <a:cubicBezTo>
                    <a:pt x="1071" y="1928"/>
                    <a:pt x="1071" y="1928"/>
                    <a:pt x="1071" y="1928"/>
                  </a:cubicBezTo>
                  <a:cubicBezTo>
                    <a:pt x="1022" y="1637"/>
                    <a:pt x="1022" y="1637"/>
                    <a:pt x="1022" y="1637"/>
                  </a:cubicBezTo>
                  <a:cubicBezTo>
                    <a:pt x="1076" y="1529"/>
                    <a:pt x="1076" y="1529"/>
                    <a:pt x="1076" y="1529"/>
                  </a:cubicBezTo>
                  <a:cubicBezTo>
                    <a:pt x="1098" y="1550"/>
                    <a:pt x="1098" y="1550"/>
                    <a:pt x="1098" y="1550"/>
                  </a:cubicBezTo>
                  <a:cubicBezTo>
                    <a:pt x="1123" y="1576"/>
                    <a:pt x="1166" y="1573"/>
                    <a:pt x="1188" y="1544"/>
                  </a:cubicBezTo>
                  <a:cubicBezTo>
                    <a:pt x="1396" y="1267"/>
                    <a:pt x="1396" y="1267"/>
                    <a:pt x="1396" y="1267"/>
                  </a:cubicBezTo>
                  <a:cubicBezTo>
                    <a:pt x="1569" y="1410"/>
                    <a:pt x="1680" y="1626"/>
                    <a:pt x="1680" y="1868"/>
                  </a:cubicBezTo>
                  <a:cubicBezTo>
                    <a:pt x="1680" y="1901"/>
                    <a:pt x="1653" y="1928"/>
                    <a:pt x="1620" y="1928"/>
                  </a:cubicBezTo>
                  <a:close/>
                </a:path>
              </a:pathLst>
            </a:custGeom>
            <a:solidFill>
              <a:srgbClr val="98A3A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141" name="Rectangle 140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257384" y="3104710"/>
            <a:ext cx="3391640" cy="3471990"/>
          </a:xfrm>
          <a:prstGeom prst="rect">
            <a:avLst/>
          </a:prstGeom>
          <a:gradFill flip="none" rotWithShape="1">
            <a:gsLst>
              <a:gs pos="100000">
                <a:srgbClr val="30353F">
                  <a:alpha val="0"/>
                </a:srgbClr>
              </a:gs>
              <a:gs pos="0">
                <a:srgbClr val="30353F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Rectangle 144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8289397" y="3304389"/>
            <a:ext cx="2980438" cy="3447372"/>
          </a:xfrm>
          <a:prstGeom prst="rect">
            <a:avLst/>
          </a:prstGeom>
          <a:gradFill flip="none" rotWithShape="1">
            <a:gsLst>
              <a:gs pos="100000">
                <a:srgbClr val="BABABA">
                  <a:alpha val="0"/>
                </a:srgbClr>
              </a:gs>
              <a:gs pos="0">
                <a:srgbClr val="BABABA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D497812-EAA0-46B1-8255-6A78E8C11B36}"/>
              </a:ext>
            </a:extLst>
          </p:cNvPr>
          <p:cNvSpPr txBox="1"/>
          <p:nvPr/>
        </p:nvSpPr>
        <p:spPr>
          <a:xfrm>
            <a:off x="155575" y="215534"/>
            <a:ext cx="11989431" cy="6700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20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ea typeface="+mj-ea"/>
                <a:cs typeface="B Yekan" panose="00000400000000000000" pitchFamily="2" charset="-78"/>
              </a:defRPr>
            </a:lvl1pPr>
          </a:lstStyle>
          <a:p>
            <a:r>
              <a:rPr lang="fa-IR" dirty="0"/>
              <a:t>تیم ما</a:t>
            </a:r>
            <a:endParaRPr lang="en-US" dirty="0"/>
          </a:p>
        </p:txBody>
      </p:sp>
      <p:sp>
        <p:nvSpPr>
          <p:cNvPr id="3" name="Title 2" hidden="1">
            <a:extLst>
              <a:ext uri="{FF2B5EF4-FFF2-40B4-BE49-F238E27FC236}">
                <a16:creationId xmlns:a16="http://schemas.microsoft.com/office/drawing/2014/main" id="{58A8366B-1D42-43D0-87E4-B7BC3F2C1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5</a:t>
            </a:r>
          </a:p>
        </p:txBody>
      </p:sp>
      <p:sp>
        <p:nvSpPr>
          <p:cNvPr id="40" name="Text Placeholder 31"/>
          <p:cNvSpPr txBox="1">
            <a:spLocks/>
          </p:cNvSpPr>
          <p:nvPr/>
        </p:nvSpPr>
        <p:spPr>
          <a:xfrm>
            <a:off x="800920" y="4117778"/>
            <a:ext cx="2346087" cy="992545"/>
          </a:xfrm>
          <a:prstGeom prst="rect">
            <a:avLst/>
          </a:prstGeom>
        </p:spPr>
        <p:txBody>
          <a:bodyPr/>
          <a:lstStyle>
            <a:lvl1pPr marL="263525" indent="-2635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36575" indent="-2730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11213" indent="-274638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74738" indent="-2635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47788" indent="-2730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lnSpc>
                <a:spcPct val="100000"/>
              </a:lnSpc>
              <a:buNone/>
            </a:pPr>
            <a:endParaRPr lang="fa-IR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B Yekan" panose="00000400000000000000" pitchFamily="2" charset="-78"/>
            </a:endParaRPr>
          </a:p>
        </p:txBody>
      </p:sp>
      <p:sp>
        <p:nvSpPr>
          <p:cNvPr id="4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337689" y="6777860"/>
            <a:ext cx="371196" cy="331932"/>
          </a:xfrm>
        </p:spPr>
        <p:txBody>
          <a:bodyPr/>
          <a:lstStyle/>
          <a:p>
            <a:r>
              <a:rPr lang="fa-IR" noProof="0" dirty="0"/>
              <a:t>10</a:t>
            </a:r>
            <a:endParaRPr lang="en-US" noProof="0" dirty="0"/>
          </a:p>
        </p:txBody>
      </p:sp>
      <p:sp>
        <p:nvSpPr>
          <p:cNvPr id="31" name="Rectangle 30"/>
          <p:cNvSpPr/>
          <p:nvPr/>
        </p:nvSpPr>
        <p:spPr>
          <a:xfrm>
            <a:off x="1190881" y="4055875"/>
            <a:ext cx="1354858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Yekan" panose="00000400000000000000" pitchFamily="2" charset="-78"/>
              </a:rPr>
              <a:t>نام</a:t>
            </a:r>
          </a:p>
          <a:p>
            <a:pPr algn="ctr"/>
            <a:r>
              <a:rPr lang="fa-IR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B Yekan" panose="00000400000000000000" pitchFamily="2" charset="-78"/>
              </a:rPr>
              <a:t>سمت</a:t>
            </a:r>
          </a:p>
          <a:p>
            <a:pPr algn="ctr"/>
            <a:r>
              <a:rPr lang="fa-I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B Yekan" panose="00000400000000000000" pitchFamily="2" charset="-78"/>
              </a:rPr>
              <a:t>تحصیلات</a:t>
            </a:r>
          </a:p>
          <a:p>
            <a:pPr algn="ctr" rtl="1"/>
            <a:r>
              <a:rPr lang="fa-IR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B Yekan" panose="00000400000000000000" pitchFamily="2" charset="-78"/>
              </a:rPr>
              <a:t>تخصص</a:t>
            </a:r>
            <a:endParaRPr lang="en-US" sz="2800" dirty="0"/>
          </a:p>
        </p:txBody>
      </p:sp>
      <p:sp>
        <p:nvSpPr>
          <p:cNvPr id="8" name="AutoShape 2" descr="blob:https://web.whatsapp.com/73715c71-ea32-4c17-b8ed-564c20a93169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129407" y="4120134"/>
            <a:ext cx="1354858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Yekan" panose="00000400000000000000" pitchFamily="2" charset="-78"/>
              </a:rPr>
              <a:t>نام</a:t>
            </a:r>
          </a:p>
          <a:p>
            <a:pPr algn="ctr"/>
            <a:r>
              <a:rPr lang="fa-IR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B Yekan" panose="00000400000000000000" pitchFamily="2" charset="-78"/>
              </a:rPr>
              <a:t>سمت</a:t>
            </a:r>
          </a:p>
          <a:p>
            <a:pPr algn="ctr"/>
            <a:r>
              <a:rPr lang="fa-I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B Yekan" panose="00000400000000000000" pitchFamily="2" charset="-78"/>
              </a:rPr>
              <a:t>تحصیلات</a:t>
            </a:r>
          </a:p>
          <a:p>
            <a:pPr algn="ctr" rtl="1"/>
            <a:r>
              <a:rPr lang="fa-IR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B Yekan" panose="00000400000000000000" pitchFamily="2" charset="-78"/>
              </a:rPr>
              <a:t>تخصص</a:t>
            </a:r>
            <a:endParaRPr lang="en-US" sz="2800" dirty="0"/>
          </a:p>
        </p:txBody>
      </p:sp>
      <p:sp>
        <p:nvSpPr>
          <p:cNvPr id="44" name="Rectangle 43"/>
          <p:cNvSpPr/>
          <p:nvPr/>
        </p:nvSpPr>
        <p:spPr>
          <a:xfrm>
            <a:off x="9158297" y="4141887"/>
            <a:ext cx="1354858" cy="1815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 Yekan" panose="00000400000000000000" pitchFamily="2" charset="-78"/>
              </a:rPr>
              <a:t>نام</a:t>
            </a:r>
          </a:p>
          <a:p>
            <a:pPr algn="ctr"/>
            <a:r>
              <a:rPr lang="fa-IR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B Yekan" panose="00000400000000000000" pitchFamily="2" charset="-78"/>
              </a:rPr>
              <a:t>سمت</a:t>
            </a:r>
          </a:p>
          <a:p>
            <a:pPr algn="ctr"/>
            <a:r>
              <a:rPr lang="fa-IR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B Yekan" panose="00000400000000000000" pitchFamily="2" charset="-78"/>
              </a:rPr>
              <a:t>تحصیلات</a:t>
            </a:r>
          </a:p>
          <a:p>
            <a:pPr algn="ctr" rtl="1"/>
            <a:r>
              <a:rPr lang="fa-IR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B Yekan" panose="00000400000000000000" pitchFamily="2" charset="-78"/>
              </a:rPr>
              <a:t>تخصص</a:t>
            </a:r>
            <a:endParaRPr lang="en-US" sz="2800" dirty="0"/>
          </a:p>
        </p:txBody>
      </p:sp>
      <p:grpSp>
        <p:nvGrpSpPr>
          <p:cNvPr id="45" name="Group 44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587702" y="1106526"/>
            <a:ext cx="4383827" cy="2949349"/>
            <a:chOff x="4064749" y="1192972"/>
            <a:chExt cx="4062503" cy="2708336"/>
          </a:xfrm>
        </p:grpSpPr>
        <p:grpSp>
          <p:nvGrpSpPr>
            <p:cNvPr id="47" name="Group 46"/>
            <p:cNvGrpSpPr/>
            <p:nvPr/>
          </p:nvGrpSpPr>
          <p:grpSpPr>
            <a:xfrm>
              <a:off x="4064749" y="1192972"/>
              <a:ext cx="4062503" cy="2708336"/>
              <a:chOff x="4064749" y="1192972"/>
              <a:chExt cx="4062503" cy="2708336"/>
            </a:xfrm>
          </p:grpSpPr>
          <p:graphicFrame>
            <p:nvGraphicFramePr>
              <p:cNvPr id="50" name="Chart 49"/>
              <p:cNvGraphicFramePr/>
              <p:nvPr>
                <p:extLst/>
              </p:nvPr>
            </p:nvGraphicFramePr>
            <p:xfrm>
              <a:off x="4064749" y="1192972"/>
              <a:ext cx="4062503" cy="270833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sp>
            <p:nvSpPr>
              <p:cNvPr id="51" name="Oval 50"/>
              <p:cNvSpPr/>
              <p:nvPr/>
            </p:nvSpPr>
            <p:spPr>
              <a:xfrm>
                <a:off x="5302166" y="1753306"/>
                <a:ext cx="1587668" cy="15876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8" name="Freeform 5"/>
            <p:cNvSpPr>
              <a:spLocks noEditPoints="1"/>
            </p:cNvSpPr>
            <p:nvPr/>
          </p:nvSpPr>
          <p:spPr bwMode="auto">
            <a:xfrm>
              <a:off x="5708499" y="2119338"/>
              <a:ext cx="775002" cy="855603"/>
            </a:xfrm>
            <a:custGeom>
              <a:avLst/>
              <a:gdLst>
                <a:gd name="T0" fmla="*/ 1440 w 1800"/>
                <a:gd name="T1" fmla="*/ 544 h 2048"/>
                <a:gd name="T2" fmla="*/ 360 w 1800"/>
                <a:gd name="T3" fmla="*/ 544 h 2048"/>
                <a:gd name="T4" fmla="*/ 0 w 1800"/>
                <a:gd name="T5" fmla="*/ 1868 h 2048"/>
                <a:gd name="T6" fmla="*/ 1620 w 1800"/>
                <a:gd name="T7" fmla="*/ 2048 h 2048"/>
                <a:gd name="T8" fmla="*/ 1176 w 1800"/>
                <a:gd name="T9" fmla="*/ 1011 h 2048"/>
                <a:gd name="T10" fmla="*/ 900 w 1800"/>
                <a:gd name="T11" fmla="*/ 120 h 2048"/>
                <a:gd name="T12" fmla="*/ 900 w 1800"/>
                <a:gd name="T13" fmla="*/ 968 h 2048"/>
                <a:gd name="T14" fmla="*/ 1012 w 1800"/>
                <a:gd name="T15" fmla="*/ 1096 h 2048"/>
                <a:gd name="T16" fmla="*/ 788 w 1800"/>
                <a:gd name="T17" fmla="*/ 1096 h 2048"/>
                <a:gd name="T18" fmla="*/ 1012 w 1800"/>
                <a:gd name="T19" fmla="*/ 1096 h 2048"/>
                <a:gd name="T20" fmla="*/ 180 w 1800"/>
                <a:gd name="T21" fmla="*/ 1928 h 2048"/>
                <a:gd name="T22" fmla="*/ 419 w 1800"/>
                <a:gd name="T23" fmla="*/ 1254 h 2048"/>
                <a:gd name="T24" fmla="*/ 702 w 1800"/>
                <a:gd name="T25" fmla="*/ 1550 h 2048"/>
                <a:gd name="T26" fmla="*/ 778 w 1800"/>
                <a:gd name="T27" fmla="*/ 1637 h 2048"/>
                <a:gd name="T28" fmla="*/ 698 w 1800"/>
                <a:gd name="T29" fmla="*/ 1385 h 2048"/>
                <a:gd name="T30" fmla="*/ 669 w 1800"/>
                <a:gd name="T31" fmla="*/ 1414 h 2048"/>
                <a:gd name="T32" fmla="*/ 645 w 1800"/>
                <a:gd name="T33" fmla="*/ 1131 h 2048"/>
                <a:gd name="T34" fmla="*/ 698 w 1800"/>
                <a:gd name="T35" fmla="*/ 1385 h 2048"/>
                <a:gd name="T36" fmla="*/ 899 w 1800"/>
                <a:gd name="T37" fmla="*/ 1638 h 2048"/>
                <a:gd name="T38" fmla="*/ 901 w 1800"/>
                <a:gd name="T39" fmla="*/ 1638 h 2048"/>
                <a:gd name="T40" fmla="*/ 851 w 1800"/>
                <a:gd name="T41" fmla="*/ 1928 h 2048"/>
                <a:gd name="T42" fmla="*/ 900 w 1800"/>
                <a:gd name="T43" fmla="*/ 1628 h 2048"/>
                <a:gd name="T44" fmla="*/ 813 w 1800"/>
                <a:gd name="T45" fmla="*/ 1440 h 2048"/>
                <a:gd name="T46" fmla="*/ 987 w 1800"/>
                <a:gd name="T47" fmla="*/ 1440 h 2048"/>
                <a:gd name="T48" fmla="*/ 1155 w 1800"/>
                <a:gd name="T49" fmla="*/ 1131 h 2048"/>
                <a:gd name="T50" fmla="*/ 1134 w 1800"/>
                <a:gd name="T51" fmla="*/ 1417 h 2048"/>
                <a:gd name="T52" fmla="*/ 1102 w 1800"/>
                <a:gd name="T53" fmla="*/ 1385 h 2048"/>
                <a:gd name="T54" fmla="*/ 1155 w 1800"/>
                <a:gd name="T55" fmla="*/ 1131 h 2048"/>
                <a:gd name="T56" fmla="*/ 1071 w 1800"/>
                <a:gd name="T57" fmla="*/ 1928 h 2048"/>
                <a:gd name="T58" fmla="*/ 1076 w 1800"/>
                <a:gd name="T59" fmla="*/ 1529 h 2048"/>
                <a:gd name="T60" fmla="*/ 1188 w 1800"/>
                <a:gd name="T61" fmla="*/ 1544 h 2048"/>
                <a:gd name="T62" fmla="*/ 1680 w 1800"/>
                <a:gd name="T63" fmla="*/ 1868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800" h="2048">
                  <a:moveTo>
                    <a:pt x="1176" y="1011"/>
                  </a:moveTo>
                  <a:cubicBezTo>
                    <a:pt x="1334" y="916"/>
                    <a:pt x="1440" y="742"/>
                    <a:pt x="1440" y="544"/>
                  </a:cubicBezTo>
                  <a:cubicBezTo>
                    <a:pt x="1440" y="244"/>
                    <a:pt x="1198" y="0"/>
                    <a:pt x="900" y="0"/>
                  </a:cubicBezTo>
                  <a:cubicBezTo>
                    <a:pt x="602" y="0"/>
                    <a:pt x="360" y="244"/>
                    <a:pt x="360" y="544"/>
                  </a:cubicBezTo>
                  <a:cubicBezTo>
                    <a:pt x="360" y="742"/>
                    <a:pt x="466" y="916"/>
                    <a:pt x="624" y="1011"/>
                  </a:cubicBezTo>
                  <a:cubicBezTo>
                    <a:pt x="269" y="1125"/>
                    <a:pt x="0" y="1460"/>
                    <a:pt x="0" y="1868"/>
                  </a:cubicBezTo>
                  <a:cubicBezTo>
                    <a:pt x="0" y="1967"/>
                    <a:pt x="81" y="2048"/>
                    <a:pt x="180" y="2048"/>
                  </a:cubicBezTo>
                  <a:cubicBezTo>
                    <a:pt x="197" y="2048"/>
                    <a:pt x="1577" y="2048"/>
                    <a:pt x="1620" y="2048"/>
                  </a:cubicBezTo>
                  <a:cubicBezTo>
                    <a:pt x="1719" y="2048"/>
                    <a:pt x="1800" y="1967"/>
                    <a:pt x="1800" y="1868"/>
                  </a:cubicBezTo>
                  <a:cubicBezTo>
                    <a:pt x="1800" y="1460"/>
                    <a:pt x="1531" y="1125"/>
                    <a:pt x="1176" y="1011"/>
                  </a:cubicBezTo>
                  <a:close/>
                  <a:moveTo>
                    <a:pt x="480" y="544"/>
                  </a:moveTo>
                  <a:cubicBezTo>
                    <a:pt x="480" y="310"/>
                    <a:pt x="668" y="120"/>
                    <a:pt x="900" y="120"/>
                  </a:cubicBezTo>
                  <a:cubicBezTo>
                    <a:pt x="1132" y="120"/>
                    <a:pt x="1320" y="310"/>
                    <a:pt x="1320" y="544"/>
                  </a:cubicBezTo>
                  <a:cubicBezTo>
                    <a:pt x="1320" y="778"/>
                    <a:pt x="1132" y="968"/>
                    <a:pt x="900" y="968"/>
                  </a:cubicBezTo>
                  <a:cubicBezTo>
                    <a:pt x="668" y="968"/>
                    <a:pt x="480" y="778"/>
                    <a:pt x="480" y="544"/>
                  </a:cubicBezTo>
                  <a:close/>
                  <a:moveTo>
                    <a:pt x="1012" y="1096"/>
                  </a:moveTo>
                  <a:cubicBezTo>
                    <a:pt x="900" y="1190"/>
                    <a:pt x="900" y="1190"/>
                    <a:pt x="900" y="1190"/>
                  </a:cubicBezTo>
                  <a:cubicBezTo>
                    <a:pt x="788" y="1096"/>
                    <a:pt x="788" y="1096"/>
                    <a:pt x="788" y="1096"/>
                  </a:cubicBezTo>
                  <a:cubicBezTo>
                    <a:pt x="824" y="1091"/>
                    <a:pt x="862" y="1088"/>
                    <a:pt x="900" y="1088"/>
                  </a:cubicBezTo>
                  <a:cubicBezTo>
                    <a:pt x="938" y="1088"/>
                    <a:pt x="976" y="1091"/>
                    <a:pt x="1012" y="1096"/>
                  </a:cubicBezTo>
                  <a:close/>
                  <a:moveTo>
                    <a:pt x="729" y="1928"/>
                  </a:moveTo>
                  <a:cubicBezTo>
                    <a:pt x="180" y="1928"/>
                    <a:pt x="180" y="1928"/>
                    <a:pt x="180" y="1928"/>
                  </a:cubicBezTo>
                  <a:cubicBezTo>
                    <a:pt x="147" y="1928"/>
                    <a:pt x="120" y="1901"/>
                    <a:pt x="120" y="1868"/>
                  </a:cubicBezTo>
                  <a:cubicBezTo>
                    <a:pt x="120" y="1619"/>
                    <a:pt x="237" y="1397"/>
                    <a:pt x="419" y="1254"/>
                  </a:cubicBezTo>
                  <a:cubicBezTo>
                    <a:pt x="610" y="1541"/>
                    <a:pt x="610" y="1541"/>
                    <a:pt x="610" y="1541"/>
                  </a:cubicBezTo>
                  <a:cubicBezTo>
                    <a:pt x="631" y="1573"/>
                    <a:pt x="676" y="1577"/>
                    <a:pt x="702" y="1550"/>
                  </a:cubicBezTo>
                  <a:cubicBezTo>
                    <a:pt x="724" y="1529"/>
                    <a:pt x="724" y="1529"/>
                    <a:pt x="724" y="1529"/>
                  </a:cubicBezTo>
                  <a:cubicBezTo>
                    <a:pt x="778" y="1637"/>
                    <a:pt x="778" y="1637"/>
                    <a:pt x="778" y="1637"/>
                  </a:cubicBezTo>
                  <a:lnTo>
                    <a:pt x="729" y="1928"/>
                  </a:lnTo>
                  <a:close/>
                  <a:moveTo>
                    <a:pt x="698" y="1385"/>
                  </a:moveTo>
                  <a:cubicBezTo>
                    <a:pt x="698" y="1385"/>
                    <a:pt x="698" y="1385"/>
                    <a:pt x="698" y="1385"/>
                  </a:cubicBezTo>
                  <a:cubicBezTo>
                    <a:pt x="669" y="1414"/>
                    <a:pt x="669" y="1414"/>
                    <a:pt x="669" y="1414"/>
                  </a:cubicBezTo>
                  <a:cubicBezTo>
                    <a:pt x="519" y="1188"/>
                    <a:pt x="519" y="1188"/>
                    <a:pt x="519" y="1188"/>
                  </a:cubicBezTo>
                  <a:cubicBezTo>
                    <a:pt x="559" y="1165"/>
                    <a:pt x="601" y="1146"/>
                    <a:pt x="645" y="1131"/>
                  </a:cubicBezTo>
                  <a:cubicBezTo>
                    <a:pt x="650" y="1138"/>
                    <a:pt x="640" y="1129"/>
                    <a:pt x="811" y="1272"/>
                  </a:cubicBezTo>
                  <a:lnTo>
                    <a:pt x="698" y="1385"/>
                  </a:lnTo>
                  <a:close/>
                  <a:moveTo>
                    <a:pt x="851" y="1928"/>
                  </a:moveTo>
                  <a:cubicBezTo>
                    <a:pt x="899" y="1638"/>
                    <a:pt x="899" y="1638"/>
                    <a:pt x="899" y="1638"/>
                  </a:cubicBezTo>
                  <a:cubicBezTo>
                    <a:pt x="900" y="1635"/>
                    <a:pt x="900" y="1631"/>
                    <a:pt x="900" y="1628"/>
                  </a:cubicBezTo>
                  <a:cubicBezTo>
                    <a:pt x="900" y="1631"/>
                    <a:pt x="900" y="1635"/>
                    <a:pt x="901" y="1638"/>
                  </a:cubicBezTo>
                  <a:cubicBezTo>
                    <a:pt x="949" y="1928"/>
                    <a:pt x="949" y="1928"/>
                    <a:pt x="949" y="1928"/>
                  </a:cubicBezTo>
                  <a:lnTo>
                    <a:pt x="851" y="1928"/>
                  </a:lnTo>
                  <a:close/>
                  <a:moveTo>
                    <a:pt x="906" y="1601"/>
                  </a:moveTo>
                  <a:cubicBezTo>
                    <a:pt x="902" y="1610"/>
                    <a:pt x="900" y="1619"/>
                    <a:pt x="900" y="1628"/>
                  </a:cubicBezTo>
                  <a:cubicBezTo>
                    <a:pt x="900" y="1619"/>
                    <a:pt x="898" y="1610"/>
                    <a:pt x="894" y="1601"/>
                  </a:cubicBezTo>
                  <a:cubicBezTo>
                    <a:pt x="813" y="1440"/>
                    <a:pt x="813" y="1440"/>
                    <a:pt x="813" y="1440"/>
                  </a:cubicBezTo>
                  <a:cubicBezTo>
                    <a:pt x="900" y="1353"/>
                    <a:pt x="900" y="1353"/>
                    <a:pt x="900" y="1353"/>
                  </a:cubicBezTo>
                  <a:cubicBezTo>
                    <a:pt x="987" y="1440"/>
                    <a:pt x="987" y="1440"/>
                    <a:pt x="987" y="1440"/>
                  </a:cubicBezTo>
                  <a:lnTo>
                    <a:pt x="906" y="1601"/>
                  </a:lnTo>
                  <a:close/>
                  <a:moveTo>
                    <a:pt x="1155" y="1131"/>
                  </a:moveTo>
                  <a:cubicBezTo>
                    <a:pt x="1205" y="1148"/>
                    <a:pt x="1253" y="1171"/>
                    <a:pt x="1298" y="1197"/>
                  </a:cubicBezTo>
                  <a:cubicBezTo>
                    <a:pt x="1134" y="1417"/>
                    <a:pt x="1134" y="1417"/>
                    <a:pt x="1134" y="1417"/>
                  </a:cubicBezTo>
                  <a:cubicBezTo>
                    <a:pt x="1102" y="1385"/>
                    <a:pt x="1102" y="1385"/>
                    <a:pt x="1102" y="1385"/>
                  </a:cubicBezTo>
                  <a:cubicBezTo>
                    <a:pt x="1102" y="1385"/>
                    <a:pt x="1102" y="1385"/>
                    <a:pt x="1102" y="1385"/>
                  </a:cubicBezTo>
                  <a:cubicBezTo>
                    <a:pt x="989" y="1272"/>
                    <a:pt x="989" y="1272"/>
                    <a:pt x="989" y="1272"/>
                  </a:cubicBezTo>
                  <a:cubicBezTo>
                    <a:pt x="1161" y="1128"/>
                    <a:pt x="1150" y="1138"/>
                    <a:pt x="1155" y="1131"/>
                  </a:cubicBezTo>
                  <a:close/>
                  <a:moveTo>
                    <a:pt x="1620" y="1928"/>
                  </a:moveTo>
                  <a:cubicBezTo>
                    <a:pt x="1071" y="1928"/>
                    <a:pt x="1071" y="1928"/>
                    <a:pt x="1071" y="1928"/>
                  </a:cubicBezTo>
                  <a:cubicBezTo>
                    <a:pt x="1022" y="1637"/>
                    <a:pt x="1022" y="1637"/>
                    <a:pt x="1022" y="1637"/>
                  </a:cubicBezTo>
                  <a:cubicBezTo>
                    <a:pt x="1076" y="1529"/>
                    <a:pt x="1076" y="1529"/>
                    <a:pt x="1076" y="1529"/>
                  </a:cubicBezTo>
                  <a:cubicBezTo>
                    <a:pt x="1098" y="1550"/>
                    <a:pt x="1098" y="1550"/>
                    <a:pt x="1098" y="1550"/>
                  </a:cubicBezTo>
                  <a:cubicBezTo>
                    <a:pt x="1123" y="1576"/>
                    <a:pt x="1166" y="1573"/>
                    <a:pt x="1188" y="1544"/>
                  </a:cubicBezTo>
                  <a:cubicBezTo>
                    <a:pt x="1396" y="1267"/>
                    <a:pt x="1396" y="1267"/>
                    <a:pt x="1396" y="1267"/>
                  </a:cubicBezTo>
                  <a:cubicBezTo>
                    <a:pt x="1569" y="1410"/>
                    <a:pt x="1680" y="1626"/>
                    <a:pt x="1680" y="1868"/>
                  </a:cubicBezTo>
                  <a:cubicBezTo>
                    <a:pt x="1680" y="1901"/>
                    <a:pt x="1653" y="1928"/>
                    <a:pt x="1620" y="1928"/>
                  </a:cubicBezTo>
                  <a:close/>
                </a:path>
              </a:pathLst>
            </a:custGeom>
            <a:solidFill>
              <a:srgbClr val="98A3A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52" name="Group 51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-293039" y="1054480"/>
            <a:ext cx="4383827" cy="2949349"/>
            <a:chOff x="4064749" y="1192972"/>
            <a:chExt cx="4062503" cy="2708336"/>
          </a:xfrm>
        </p:grpSpPr>
        <p:grpSp>
          <p:nvGrpSpPr>
            <p:cNvPr id="53" name="Group 52"/>
            <p:cNvGrpSpPr/>
            <p:nvPr/>
          </p:nvGrpSpPr>
          <p:grpSpPr>
            <a:xfrm>
              <a:off x="4064749" y="1192972"/>
              <a:ext cx="4062503" cy="2708336"/>
              <a:chOff x="4064749" y="1192972"/>
              <a:chExt cx="4062503" cy="2708336"/>
            </a:xfrm>
          </p:grpSpPr>
          <p:graphicFrame>
            <p:nvGraphicFramePr>
              <p:cNvPr id="56" name="Chart 55"/>
              <p:cNvGraphicFramePr/>
              <p:nvPr>
                <p:extLst/>
              </p:nvPr>
            </p:nvGraphicFramePr>
            <p:xfrm>
              <a:off x="4064749" y="1192972"/>
              <a:ext cx="4062503" cy="270833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sp>
            <p:nvSpPr>
              <p:cNvPr id="57" name="Oval 56"/>
              <p:cNvSpPr/>
              <p:nvPr/>
            </p:nvSpPr>
            <p:spPr>
              <a:xfrm>
                <a:off x="5302166" y="1753306"/>
                <a:ext cx="1587668" cy="158766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55" name="Freeform 5"/>
            <p:cNvSpPr>
              <a:spLocks noEditPoints="1"/>
            </p:cNvSpPr>
            <p:nvPr/>
          </p:nvSpPr>
          <p:spPr bwMode="auto">
            <a:xfrm>
              <a:off x="5708499" y="2119338"/>
              <a:ext cx="775002" cy="855603"/>
            </a:xfrm>
            <a:custGeom>
              <a:avLst/>
              <a:gdLst>
                <a:gd name="T0" fmla="*/ 1440 w 1800"/>
                <a:gd name="T1" fmla="*/ 544 h 2048"/>
                <a:gd name="T2" fmla="*/ 360 w 1800"/>
                <a:gd name="T3" fmla="*/ 544 h 2048"/>
                <a:gd name="T4" fmla="*/ 0 w 1800"/>
                <a:gd name="T5" fmla="*/ 1868 h 2048"/>
                <a:gd name="T6" fmla="*/ 1620 w 1800"/>
                <a:gd name="T7" fmla="*/ 2048 h 2048"/>
                <a:gd name="T8" fmla="*/ 1176 w 1800"/>
                <a:gd name="T9" fmla="*/ 1011 h 2048"/>
                <a:gd name="T10" fmla="*/ 900 w 1800"/>
                <a:gd name="T11" fmla="*/ 120 h 2048"/>
                <a:gd name="T12" fmla="*/ 900 w 1800"/>
                <a:gd name="T13" fmla="*/ 968 h 2048"/>
                <a:gd name="T14" fmla="*/ 1012 w 1800"/>
                <a:gd name="T15" fmla="*/ 1096 h 2048"/>
                <a:gd name="T16" fmla="*/ 788 w 1800"/>
                <a:gd name="T17" fmla="*/ 1096 h 2048"/>
                <a:gd name="T18" fmla="*/ 1012 w 1800"/>
                <a:gd name="T19" fmla="*/ 1096 h 2048"/>
                <a:gd name="T20" fmla="*/ 180 w 1800"/>
                <a:gd name="T21" fmla="*/ 1928 h 2048"/>
                <a:gd name="T22" fmla="*/ 419 w 1800"/>
                <a:gd name="T23" fmla="*/ 1254 h 2048"/>
                <a:gd name="T24" fmla="*/ 702 w 1800"/>
                <a:gd name="T25" fmla="*/ 1550 h 2048"/>
                <a:gd name="T26" fmla="*/ 778 w 1800"/>
                <a:gd name="T27" fmla="*/ 1637 h 2048"/>
                <a:gd name="T28" fmla="*/ 698 w 1800"/>
                <a:gd name="T29" fmla="*/ 1385 h 2048"/>
                <a:gd name="T30" fmla="*/ 669 w 1800"/>
                <a:gd name="T31" fmla="*/ 1414 h 2048"/>
                <a:gd name="T32" fmla="*/ 645 w 1800"/>
                <a:gd name="T33" fmla="*/ 1131 h 2048"/>
                <a:gd name="T34" fmla="*/ 698 w 1800"/>
                <a:gd name="T35" fmla="*/ 1385 h 2048"/>
                <a:gd name="T36" fmla="*/ 899 w 1800"/>
                <a:gd name="T37" fmla="*/ 1638 h 2048"/>
                <a:gd name="T38" fmla="*/ 901 w 1800"/>
                <a:gd name="T39" fmla="*/ 1638 h 2048"/>
                <a:gd name="T40" fmla="*/ 851 w 1800"/>
                <a:gd name="T41" fmla="*/ 1928 h 2048"/>
                <a:gd name="T42" fmla="*/ 900 w 1800"/>
                <a:gd name="T43" fmla="*/ 1628 h 2048"/>
                <a:gd name="T44" fmla="*/ 813 w 1800"/>
                <a:gd name="T45" fmla="*/ 1440 h 2048"/>
                <a:gd name="T46" fmla="*/ 987 w 1800"/>
                <a:gd name="T47" fmla="*/ 1440 h 2048"/>
                <a:gd name="T48" fmla="*/ 1155 w 1800"/>
                <a:gd name="T49" fmla="*/ 1131 h 2048"/>
                <a:gd name="T50" fmla="*/ 1134 w 1800"/>
                <a:gd name="T51" fmla="*/ 1417 h 2048"/>
                <a:gd name="T52" fmla="*/ 1102 w 1800"/>
                <a:gd name="T53" fmla="*/ 1385 h 2048"/>
                <a:gd name="T54" fmla="*/ 1155 w 1800"/>
                <a:gd name="T55" fmla="*/ 1131 h 2048"/>
                <a:gd name="T56" fmla="*/ 1071 w 1800"/>
                <a:gd name="T57" fmla="*/ 1928 h 2048"/>
                <a:gd name="T58" fmla="*/ 1076 w 1800"/>
                <a:gd name="T59" fmla="*/ 1529 h 2048"/>
                <a:gd name="T60" fmla="*/ 1188 w 1800"/>
                <a:gd name="T61" fmla="*/ 1544 h 2048"/>
                <a:gd name="T62" fmla="*/ 1680 w 1800"/>
                <a:gd name="T63" fmla="*/ 1868 h 2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800" h="2048">
                  <a:moveTo>
                    <a:pt x="1176" y="1011"/>
                  </a:moveTo>
                  <a:cubicBezTo>
                    <a:pt x="1334" y="916"/>
                    <a:pt x="1440" y="742"/>
                    <a:pt x="1440" y="544"/>
                  </a:cubicBezTo>
                  <a:cubicBezTo>
                    <a:pt x="1440" y="244"/>
                    <a:pt x="1198" y="0"/>
                    <a:pt x="900" y="0"/>
                  </a:cubicBezTo>
                  <a:cubicBezTo>
                    <a:pt x="602" y="0"/>
                    <a:pt x="360" y="244"/>
                    <a:pt x="360" y="544"/>
                  </a:cubicBezTo>
                  <a:cubicBezTo>
                    <a:pt x="360" y="742"/>
                    <a:pt x="466" y="916"/>
                    <a:pt x="624" y="1011"/>
                  </a:cubicBezTo>
                  <a:cubicBezTo>
                    <a:pt x="269" y="1125"/>
                    <a:pt x="0" y="1460"/>
                    <a:pt x="0" y="1868"/>
                  </a:cubicBezTo>
                  <a:cubicBezTo>
                    <a:pt x="0" y="1967"/>
                    <a:pt x="81" y="2048"/>
                    <a:pt x="180" y="2048"/>
                  </a:cubicBezTo>
                  <a:cubicBezTo>
                    <a:pt x="197" y="2048"/>
                    <a:pt x="1577" y="2048"/>
                    <a:pt x="1620" y="2048"/>
                  </a:cubicBezTo>
                  <a:cubicBezTo>
                    <a:pt x="1719" y="2048"/>
                    <a:pt x="1800" y="1967"/>
                    <a:pt x="1800" y="1868"/>
                  </a:cubicBezTo>
                  <a:cubicBezTo>
                    <a:pt x="1800" y="1460"/>
                    <a:pt x="1531" y="1125"/>
                    <a:pt x="1176" y="1011"/>
                  </a:cubicBezTo>
                  <a:close/>
                  <a:moveTo>
                    <a:pt x="480" y="544"/>
                  </a:moveTo>
                  <a:cubicBezTo>
                    <a:pt x="480" y="310"/>
                    <a:pt x="668" y="120"/>
                    <a:pt x="900" y="120"/>
                  </a:cubicBezTo>
                  <a:cubicBezTo>
                    <a:pt x="1132" y="120"/>
                    <a:pt x="1320" y="310"/>
                    <a:pt x="1320" y="544"/>
                  </a:cubicBezTo>
                  <a:cubicBezTo>
                    <a:pt x="1320" y="778"/>
                    <a:pt x="1132" y="968"/>
                    <a:pt x="900" y="968"/>
                  </a:cubicBezTo>
                  <a:cubicBezTo>
                    <a:pt x="668" y="968"/>
                    <a:pt x="480" y="778"/>
                    <a:pt x="480" y="544"/>
                  </a:cubicBezTo>
                  <a:close/>
                  <a:moveTo>
                    <a:pt x="1012" y="1096"/>
                  </a:moveTo>
                  <a:cubicBezTo>
                    <a:pt x="900" y="1190"/>
                    <a:pt x="900" y="1190"/>
                    <a:pt x="900" y="1190"/>
                  </a:cubicBezTo>
                  <a:cubicBezTo>
                    <a:pt x="788" y="1096"/>
                    <a:pt x="788" y="1096"/>
                    <a:pt x="788" y="1096"/>
                  </a:cubicBezTo>
                  <a:cubicBezTo>
                    <a:pt x="824" y="1091"/>
                    <a:pt x="862" y="1088"/>
                    <a:pt x="900" y="1088"/>
                  </a:cubicBezTo>
                  <a:cubicBezTo>
                    <a:pt x="938" y="1088"/>
                    <a:pt x="976" y="1091"/>
                    <a:pt x="1012" y="1096"/>
                  </a:cubicBezTo>
                  <a:close/>
                  <a:moveTo>
                    <a:pt x="729" y="1928"/>
                  </a:moveTo>
                  <a:cubicBezTo>
                    <a:pt x="180" y="1928"/>
                    <a:pt x="180" y="1928"/>
                    <a:pt x="180" y="1928"/>
                  </a:cubicBezTo>
                  <a:cubicBezTo>
                    <a:pt x="147" y="1928"/>
                    <a:pt x="120" y="1901"/>
                    <a:pt x="120" y="1868"/>
                  </a:cubicBezTo>
                  <a:cubicBezTo>
                    <a:pt x="120" y="1619"/>
                    <a:pt x="237" y="1397"/>
                    <a:pt x="419" y="1254"/>
                  </a:cubicBezTo>
                  <a:cubicBezTo>
                    <a:pt x="610" y="1541"/>
                    <a:pt x="610" y="1541"/>
                    <a:pt x="610" y="1541"/>
                  </a:cubicBezTo>
                  <a:cubicBezTo>
                    <a:pt x="631" y="1573"/>
                    <a:pt x="676" y="1577"/>
                    <a:pt x="702" y="1550"/>
                  </a:cubicBezTo>
                  <a:cubicBezTo>
                    <a:pt x="724" y="1529"/>
                    <a:pt x="724" y="1529"/>
                    <a:pt x="724" y="1529"/>
                  </a:cubicBezTo>
                  <a:cubicBezTo>
                    <a:pt x="778" y="1637"/>
                    <a:pt x="778" y="1637"/>
                    <a:pt x="778" y="1637"/>
                  </a:cubicBezTo>
                  <a:lnTo>
                    <a:pt x="729" y="1928"/>
                  </a:lnTo>
                  <a:close/>
                  <a:moveTo>
                    <a:pt x="698" y="1385"/>
                  </a:moveTo>
                  <a:cubicBezTo>
                    <a:pt x="698" y="1385"/>
                    <a:pt x="698" y="1385"/>
                    <a:pt x="698" y="1385"/>
                  </a:cubicBezTo>
                  <a:cubicBezTo>
                    <a:pt x="669" y="1414"/>
                    <a:pt x="669" y="1414"/>
                    <a:pt x="669" y="1414"/>
                  </a:cubicBezTo>
                  <a:cubicBezTo>
                    <a:pt x="519" y="1188"/>
                    <a:pt x="519" y="1188"/>
                    <a:pt x="519" y="1188"/>
                  </a:cubicBezTo>
                  <a:cubicBezTo>
                    <a:pt x="559" y="1165"/>
                    <a:pt x="601" y="1146"/>
                    <a:pt x="645" y="1131"/>
                  </a:cubicBezTo>
                  <a:cubicBezTo>
                    <a:pt x="650" y="1138"/>
                    <a:pt x="640" y="1129"/>
                    <a:pt x="811" y="1272"/>
                  </a:cubicBezTo>
                  <a:lnTo>
                    <a:pt x="698" y="1385"/>
                  </a:lnTo>
                  <a:close/>
                  <a:moveTo>
                    <a:pt x="851" y="1928"/>
                  </a:moveTo>
                  <a:cubicBezTo>
                    <a:pt x="899" y="1638"/>
                    <a:pt x="899" y="1638"/>
                    <a:pt x="899" y="1638"/>
                  </a:cubicBezTo>
                  <a:cubicBezTo>
                    <a:pt x="900" y="1635"/>
                    <a:pt x="900" y="1631"/>
                    <a:pt x="900" y="1628"/>
                  </a:cubicBezTo>
                  <a:cubicBezTo>
                    <a:pt x="900" y="1631"/>
                    <a:pt x="900" y="1635"/>
                    <a:pt x="901" y="1638"/>
                  </a:cubicBezTo>
                  <a:cubicBezTo>
                    <a:pt x="949" y="1928"/>
                    <a:pt x="949" y="1928"/>
                    <a:pt x="949" y="1928"/>
                  </a:cubicBezTo>
                  <a:lnTo>
                    <a:pt x="851" y="1928"/>
                  </a:lnTo>
                  <a:close/>
                  <a:moveTo>
                    <a:pt x="906" y="1601"/>
                  </a:moveTo>
                  <a:cubicBezTo>
                    <a:pt x="902" y="1610"/>
                    <a:pt x="900" y="1619"/>
                    <a:pt x="900" y="1628"/>
                  </a:cubicBezTo>
                  <a:cubicBezTo>
                    <a:pt x="900" y="1619"/>
                    <a:pt x="898" y="1610"/>
                    <a:pt x="894" y="1601"/>
                  </a:cubicBezTo>
                  <a:cubicBezTo>
                    <a:pt x="813" y="1440"/>
                    <a:pt x="813" y="1440"/>
                    <a:pt x="813" y="1440"/>
                  </a:cubicBezTo>
                  <a:cubicBezTo>
                    <a:pt x="900" y="1353"/>
                    <a:pt x="900" y="1353"/>
                    <a:pt x="900" y="1353"/>
                  </a:cubicBezTo>
                  <a:cubicBezTo>
                    <a:pt x="987" y="1440"/>
                    <a:pt x="987" y="1440"/>
                    <a:pt x="987" y="1440"/>
                  </a:cubicBezTo>
                  <a:lnTo>
                    <a:pt x="906" y="1601"/>
                  </a:lnTo>
                  <a:close/>
                  <a:moveTo>
                    <a:pt x="1155" y="1131"/>
                  </a:moveTo>
                  <a:cubicBezTo>
                    <a:pt x="1205" y="1148"/>
                    <a:pt x="1253" y="1171"/>
                    <a:pt x="1298" y="1197"/>
                  </a:cubicBezTo>
                  <a:cubicBezTo>
                    <a:pt x="1134" y="1417"/>
                    <a:pt x="1134" y="1417"/>
                    <a:pt x="1134" y="1417"/>
                  </a:cubicBezTo>
                  <a:cubicBezTo>
                    <a:pt x="1102" y="1385"/>
                    <a:pt x="1102" y="1385"/>
                    <a:pt x="1102" y="1385"/>
                  </a:cubicBezTo>
                  <a:cubicBezTo>
                    <a:pt x="1102" y="1385"/>
                    <a:pt x="1102" y="1385"/>
                    <a:pt x="1102" y="1385"/>
                  </a:cubicBezTo>
                  <a:cubicBezTo>
                    <a:pt x="989" y="1272"/>
                    <a:pt x="989" y="1272"/>
                    <a:pt x="989" y="1272"/>
                  </a:cubicBezTo>
                  <a:cubicBezTo>
                    <a:pt x="1161" y="1128"/>
                    <a:pt x="1150" y="1138"/>
                    <a:pt x="1155" y="1131"/>
                  </a:cubicBezTo>
                  <a:close/>
                  <a:moveTo>
                    <a:pt x="1620" y="1928"/>
                  </a:moveTo>
                  <a:cubicBezTo>
                    <a:pt x="1071" y="1928"/>
                    <a:pt x="1071" y="1928"/>
                    <a:pt x="1071" y="1928"/>
                  </a:cubicBezTo>
                  <a:cubicBezTo>
                    <a:pt x="1022" y="1637"/>
                    <a:pt x="1022" y="1637"/>
                    <a:pt x="1022" y="1637"/>
                  </a:cubicBezTo>
                  <a:cubicBezTo>
                    <a:pt x="1076" y="1529"/>
                    <a:pt x="1076" y="1529"/>
                    <a:pt x="1076" y="1529"/>
                  </a:cubicBezTo>
                  <a:cubicBezTo>
                    <a:pt x="1098" y="1550"/>
                    <a:pt x="1098" y="1550"/>
                    <a:pt x="1098" y="1550"/>
                  </a:cubicBezTo>
                  <a:cubicBezTo>
                    <a:pt x="1123" y="1576"/>
                    <a:pt x="1166" y="1573"/>
                    <a:pt x="1188" y="1544"/>
                  </a:cubicBezTo>
                  <a:cubicBezTo>
                    <a:pt x="1396" y="1267"/>
                    <a:pt x="1396" y="1267"/>
                    <a:pt x="1396" y="1267"/>
                  </a:cubicBezTo>
                  <a:cubicBezTo>
                    <a:pt x="1569" y="1410"/>
                    <a:pt x="1680" y="1626"/>
                    <a:pt x="1680" y="1868"/>
                  </a:cubicBezTo>
                  <a:cubicBezTo>
                    <a:pt x="1680" y="1901"/>
                    <a:pt x="1653" y="1928"/>
                    <a:pt x="1620" y="1928"/>
                  </a:cubicBezTo>
                  <a:close/>
                </a:path>
              </a:pathLst>
            </a:custGeom>
            <a:solidFill>
              <a:srgbClr val="98A3A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76199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915383" y="1107775"/>
            <a:ext cx="8361229" cy="1173110"/>
          </a:xfrm>
        </p:spPr>
        <p:txBody>
          <a:bodyPr/>
          <a:lstStyle/>
          <a:p>
            <a:r>
              <a:rPr lang="fa-IR" sz="4400" b="1" dirty="0">
                <a:solidFill>
                  <a:schemeClr val="accent4">
                    <a:lumMod val="50000"/>
                  </a:schemeClr>
                </a:solidFill>
              </a:rPr>
              <a:t>نام </a:t>
            </a:r>
            <a:r>
              <a:rPr lang="fa-IR" sz="4400" b="1" dirty="0" smtClean="0">
                <a:solidFill>
                  <a:schemeClr val="accent4">
                    <a:lumMod val="50000"/>
                  </a:schemeClr>
                </a:solidFill>
              </a:rPr>
              <a:t>استارتاپ</a:t>
            </a:r>
            <a:endParaRPr lang="en-US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C8766342-4664-4AA3-BC9F-F17575A9DB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0160" y="3194585"/>
            <a:ext cx="6831673" cy="1086237"/>
          </a:xfrm>
        </p:spPr>
        <p:txBody>
          <a:bodyPr>
            <a:normAutofit/>
          </a:bodyPr>
          <a:lstStyle/>
          <a:p>
            <a:r>
              <a:rPr lang="fa-IR" sz="4400" dirty="0">
                <a:solidFill>
                  <a:schemeClr val="accent4">
                    <a:lumMod val="50000"/>
                  </a:schemeClr>
                </a:solidFill>
                <a:cs typeface="B Yekan" panose="00000400000000000000" pitchFamily="2" charset="-78"/>
              </a:rPr>
              <a:t>لوگو</a:t>
            </a:r>
            <a:endParaRPr lang="en-US" sz="4400" dirty="0">
              <a:solidFill>
                <a:schemeClr val="accent4">
                  <a:lumMod val="50000"/>
                </a:schemeClr>
              </a:solidFill>
              <a:cs typeface="B Yekan" panose="00000400000000000000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5268036"/>
            <a:ext cx="12192000" cy="152854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56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36466" y="264837"/>
            <a:ext cx="11886708" cy="57287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مساله / مشکل</a:t>
            </a:r>
            <a:endParaRPr lang="en-US" sz="3200" dirty="0">
              <a:solidFill>
                <a:schemeClr val="bg2">
                  <a:lumMod val="50000"/>
                </a:schemeClr>
              </a:solidFill>
              <a:latin typeface="IRANSans Medium" panose="02040503050201020203" pitchFamily="18" charset="-78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96026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36177" y="382823"/>
            <a:ext cx="10515600" cy="6259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راه حل</a:t>
            </a:r>
            <a:endParaRPr lang="en-US" sz="3200" dirty="0">
              <a:solidFill>
                <a:schemeClr val="bg2">
                  <a:lumMod val="50000"/>
                </a:schemeClr>
              </a:solidFill>
              <a:latin typeface="IRANSans Medium" panose="02040503050201020203" pitchFamily="18" charset="-78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8824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48265" y="282536"/>
            <a:ext cx="10515600" cy="59057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ارزش پیشنهادی</a:t>
            </a:r>
          </a:p>
        </p:txBody>
      </p:sp>
    </p:spTree>
    <p:extLst>
      <p:ext uri="{BB962C8B-B14F-4D97-AF65-F5344CB8AC3E}">
        <p14:creationId xmlns:p14="http://schemas.microsoft.com/office/powerpoint/2010/main" val="3793068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83371" y="253038"/>
            <a:ext cx="10515600" cy="7203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بخش مشتریان</a:t>
            </a:r>
          </a:p>
        </p:txBody>
      </p:sp>
    </p:spTree>
    <p:extLst>
      <p:ext uri="{BB962C8B-B14F-4D97-AF65-F5344CB8AC3E}">
        <p14:creationId xmlns:p14="http://schemas.microsoft.com/office/powerpoint/2010/main" val="1462594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83371" y="253038"/>
            <a:ext cx="10515600" cy="7203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a-IR" sz="3200" dirty="0" smtClean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اندازه‌ی </a:t>
            </a:r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بازار</a:t>
            </a:r>
          </a:p>
        </p:txBody>
      </p:sp>
    </p:spTree>
    <p:extLst>
      <p:ext uri="{BB962C8B-B14F-4D97-AF65-F5344CB8AC3E}">
        <p14:creationId xmlns:p14="http://schemas.microsoft.com/office/powerpoint/2010/main" val="4259413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53874" y="276635"/>
            <a:ext cx="10515600" cy="5433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نتايج اعتبارسنجی از </a:t>
            </a:r>
            <a:r>
              <a:rPr lang="fa-IR" sz="3200" dirty="0" smtClean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مشتریان</a:t>
            </a:r>
            <a:endParaRPr lang="fa-IR" sz="3200" dirty="0">
              <a:solidFill>
                <a:schemeClr val="bg2">
                  <a:lumMod val="50000"/>
                </a:schemeClr>
              </a:solidFill>
              <a:latin typeface="IRANSans Medium" panose="02040503050201020203" pitchFamily="18" charset="-78"/>
              <a:cs typeface="B Yek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5228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60353" y="323830"/>
            <a:ext cx="10515600" cy="61416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a-IR" sz="3200" dirty="0">
                <a:solidFill>
                  <a:schemeClr val="bg2">
                    <a:lumMod val="50000"/>
                  </a:schemeClr>
                </a:solidFill>
                <a:latin typeface="IRANSans Medium" panose="02040503050201020203" pitchFamily="18" charset="-78"/>
                <a:cs typeface="B Yekan" panose="00000400000000000000" pitchFamily="2" charset="-78"/>
              </a:rPr>
              <a:t>نمونه محصول/ سايت يا اپليکيشن</a:t>
            </a:r>
          </a:p>
        </p:txBody>
      </p:sp>
    </p:spTree>
    <p:extLst>
      <p:ext uri="{BB962C8B-B14F-4D97-AF65-F5344CB8AC3E}">
        <p14:creationId xmlns:p14="http://schemas.microsoft.com/office/powerpoint/2010/main" val="2789912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ustom 3">
      <a:majorFont>
        <a:latin typeface="Franklin Gothic Medium"/>
        <a:ea typeface=""/>
        <a:cs typeface="B Yekan"/>
      </a:majorFont>
      <a:minorFont>
        <a:latin typeface="Calibri"/>
        <a:ea typeface=""/>
        <a:cs typeface="B Yek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7448</TotalTime>
  <Words>82</Words>
  <Application>Microsoft Office PowerPoint</Application>
  <PresentationFormat>Widescreen</PresentationFormat>
  <Paragraphs>37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 Yekan</vt:lpstr>
      <vt:lpstr>Calibri</vt:lpstr>
      <vt:lpstr>Franklin Gothic Medium</vt:lpstr>
      <vt:lpstr>IRANSans Medium</vt:lpstr>
      <vt:lpstr>Times New Roman</vt:lpstr>
      <vt:lpstr>Office Theme</vt:lpstr>
      <vt:lpstr>طرح آرمان برتر</vt:lpstr>
      <vt:lpstr>نام استارتاپ</vt:lpstr>
      <vt:lpstr>مساله / مشکل</vt:lpstr>
      <vt:lpstr>راه حل</vt:lpstr>
      <vt:lpstr>ارزش پیشنهادی</vt:lpstr>
      <vt:lpstr>بخش مشتریان</vt:lpstr>
      <vt:lpstr>اندازه‌ی بازار</vt:lpstr>
      <vt:lpstr>نتايج اعتبارسنجی از مشتریان</vt:lpstr>
      <vt:lpstr>نمونه محصول/ سايت يا اپليکيشن</vt:lpstr>
      <vt:lpstr>رقبای مطرح در بازار و مزیت رقابتی شما </vt:lpstr>
      <vt:lpstr>استرانژی ورود به بازار –توسعه بازار  </vt:lpstr>
      <vt:lpstr>مدل‌های درآمدی</vt:lpstr>
      <vt:lpstr>ساختار هزینه‌ها و طرح مالی</vt:lpstr>
      <vt:lpstr>نقشه راه و طرح توسعه </vt:lpstr>
      <vt:lpstr>Slide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Ramyar Rezaei</dc:creator>
  <cp:lastModifiedBy>HP</cp:lastModifiedBy>
  <cp:revision>247</cp:revision>
  <dcterms:created xsi:type="dcterms:W3CDTF">2020-07-04T10:44:31Z</dcterms:created>
  <dcterms:modified xsi:type="dcterms:W3CDTF">2024-09-16T16:34:38Z</dcterms:modified>
</cp:coreProperties>
</file>